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rab Times" charset="1" panose="020004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15400" y="-307600"/>
            <a:ext cx="2672600" cy="2672600"/>
          </a:xfrm>
          <a:custGeom>
            <a:avLst/>
            <a:gdLst/>
            <a:ahLst/>
            <a:cxnLst/>
            <a:rect r="r" b="b" t="t" l="l"/>
            <a:pathLst>
              <a:path h="2672600" w="2672600">
                <a:moveTo>
                  <a:pt x="0" y="0"/>
                </a:moveTo>
                <a:lnTo>
                  <a:pt x="2672600" y="0"/>
                </a:lnTo>
                <a:lnTo>
                  <a:pt x="2672600" y="2672600"/>
                </a:lnTo>
                <a:lnTo>
                  <a:pt x="0" y="267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6368495">
            <a:off x="-6591345" y="3389196"/>
            <a:ext cx="14038586" cy="9289294"/>
          </a:xfrm>
          <a:custGeom>
            <a:avLst/>
            <a:gdLst/>
            <a:ahLst/>
            <a:cxnLst/>
            <a:rect r="r" b="b" t="t" l="l"/>
            <a:pathLst>
              <a:path h="9289294" w="14038586">
                <a:moveTo>
                  <a:pt x="0" y="9289294"/>
                </a:moveTo>
                <a:lnTo>
                  <a:pt x="14038586" y="9289294"/>
                </a:lnTo>
                <a:lnTo>
                  <a:pt x="14038586" y="0"/>
                </a:lnTo>
                <a:lnTo>
                  <a:pt x="0" y="0"/>
                </a:lnTo>
                <a:lnTo>
                  <a:pt x="0" y="92892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728073">
            <a:off x="10835268" y="4425795"/>
            <a:ext cx="10805450" cy="7149936"/>
          </a:xfrm>
          <a:custGeom>
            <a:avLst/>
            <a:gdLst/>
            <a:ahLst/>
            <a:cxnLst/>
            <a:rect r="r" b="b" t="t" l="l"/>
            <a:pathLst>
              <a:path h="7149936" w="10805450">
                <a:moveTo>
                  <a:pt x="0" y="0"/>
                </a:moveTo>
                <a:lnTo>
                  <a:pt x="10805450" y="0"/>
                </a:lnTo>
                <a:lnTo>
                  <a:pt x="10805450" y="7149936"/>
                </a:lnTo>
                <a:lnTo>
                  <a:pt x="0" y="7149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56706" y="2025100"/>
            <a:ext cx="6174588" cy="6236800"/>
          </a:xfrm>
          <a:custGeom>
            <a:avLst/>
            <a:gdLst/>
            <a:ahLst/>
            <a:cxnLst/>
            <a:rect r="r" b="b" t="t" l="l"/>
            <a:pathLst>
              <a:path h="6236800" w="6174588">
                <a:moveTo>
                  <a:pt x="0" y="0"/>
                </a:moveTo>
                <a:lnTo>
                  <a:pt x="6174588" y="0"/>
                </a:lnTo>
                <a:lnTo>
                  <a:pt x="6174588" y="6236800"/>
                </a:lnTo>
                <a:lnTo>
                  <a:pt x="0" y="6236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72739" y="129175"/>
            <a:ext cx="14421088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5CBBE9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العلاقات الموجودة بين مكونات الوسط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52022" y="8728075"/>
            <a:ext cx="4983956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699"/>
              </a:lnSpc>
              <a:spcBef>
                <a:spcPct val="0"/>
              </a:spcBef>
            </a:pPr>
            <a:r>
              <a:rPr lang="ar-EG" sz="5499">
                <a:solidFill>
                  <a:srgbClr val="38B6FF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إعداد الأستاذ مهدي غانمي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15400" y="-224571"/>
            <a:ext cx="2506542" cy="2506542"/>
          </a:xfrm>
          <a:custGeom>
            <a:avLst/>
            <a:gdLst/>
            <a:ahLst/>
            <a:cxnLst/>
            <a:rect r="r" b="b" t="t" l="l"/>
            <a:pathLst>
              <a:path h="2506542" w="2506542">
                <a:moveTo>
                  <a:pt x="0" y="0"/>
                </a:moveTo>
                <a:lnTo>
                  <a:pt x="2506542" y="0"/>
                </a:lnTo>
                <a:lnTo>
                  <a:pt x="2506542" y="2506542"/>
                </a:lnTo>
                <a:lnTo>
                  <a:pt x="0" y="2506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80977" y="1995488"/>
            <a:ext cx="13488002" cy="7394316"/>
          </a:xfrm>
          <a:custGeom>
            <a:avLst/>
            <a:gdLst/>
            <a:ahLst/>
            <a:cxnLst/>
            <a:rect r="r" b="b" t="t" l="l"/>
            <a:pathLst>
              <a:path h="7394316" w="13488002">
                <a:moveTo>
                  <a:pt x="0" y="0"/>
                </a:moveTo>
                <a:lnTo>
                  <a:pt x="13488003" y="0"/>
                </a:lnTo>
                <a:lnTo>
                  <a:pt x="13488003" y="7394315"/>
                </a:lnTo>
                <a:lnTo>
                  <a:pt x="0" y="7394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80977" y="-28258"/>
            <a:ext cx="13126045" cy="3818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</a:pPr>
            <a:r>
              <a:rPr lang="ar-EG" sz="10899">
                <a:solidFill>
                  <a:srgbClr val="5CBBE9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العلاقات الغذائية بين الكائنات الحية</a:t>
            </a:r>
          </a:p>
          <a:p>
            <a:pPr algn="ctr" rtl="true">
              <a:lnSpc>
                <a:spcPts val="152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15400" y="-224571"/>
            <a:ext cx="2506542" cy="2506542"/>
          </a:xfrm>
          <a:custGeom>
            <a:avLst/>
            <a:gdLst/>
            <a:ahLst/>
            <a:cxnLst/>
            <a:rect r="r" b="b" t="t" l="l"/>
            <a:pathLst>
              <a:path h="2506542" w="2506542">
                <a:moveTo>
                  <a:pt x="0" y="0"/>
                </a:moveTo>
                <a:lnTo>
                  <a:pt x="2506542" y="0"/>
                </a:lnTo>
                <a:lnTo>
                  <a:pt x="2506542" y="2506542"/>
                </a:lnTo>
                <a:lnTo>
                  <a:pt x="0" y="2506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58628" y="2281971"/>
            <a:ext cx="6900672" cy="3890634"/>
          </a:xfrm>
          <a:custGeom>
            <a:avLst/>
            <a:gdLst/>
            <a:ahLst/>
            <a:cxnLst/>
            <a:rect r="r" b="b" t="t" l="l"/>
            <a:pathLst>
              <a:path h="3890634" w="6900672">
                <a:moveTo>
                  <a:pt x="0" y="0"/>
                </a:moveTo>
                <a:lnTo>
                  <a:pt x="6900672" y="0"/>
                </a:lnTo>
                <a:lnTo>
                  <a:pt x="6900672" y="3890634"/>
                </a:lnTo>
                <a:lnTo>
                  <a:pt x="0" y="3890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281971"/>
            <a:ext cx="6654003" cy="3890634"/>
          </a:xfrm>
          <a:custGeom>
            <a:avLst/>
            <a:gdLst/>
            <a:ahLst/>
            <a:cxnLst/>
            <a:rect r="r" b="b" t="t" l="l"/>
            <a:pathLst>
              <a:path h="3890634" w="6654003">
                <a:moveTo>
                  <a:pt x="0" y="0"/>
                </a:moveTo>
                <a:lnTo>
                  <a:pt x="6654003" y="0"/>
                </a:lnTo>
                <a:lnTo>
                  <a:pt x="6654003" y="3890634"/>
                </a:lnTo>
                <a:lnTo>
                  <a:pt x="0" y="3890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134" r="0" b="-14134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01769" y="-28258"/>
            <a:ext cx="11884462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5CBBE9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تأثير العوامل المناخية على التربة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68903" y="6372630"/>
            <a:ext cx="2880122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000000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التصحر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66200" y="6372630"/>
            <a:ext cx="3462695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000000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الأنجراف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15400" y="-224571"/>
            <a:ext cx="2506542" cy="2506542"/>
          </a:xfrm>
          <a:custGeom>
            <a:avLst/>
            <a:gdLst/>
            <a:ahLst/>
            <a:cxnLst/>
            <a:rect r="r" b="b" t="t" l="l"/>
            <a:pathLst>
              <a:path h="2506542" w="2506542">
                <a:moveTo>
                  <a:pt x="0" y="0"/>
                </a:moveTo>
                <a:lnTo>
                  <a:pt x="2506542" y="0"/>
                </a:lnTo>
                <a:lnTo>
                  <a:pt x="2506542" y="2506542"/>
                </a:lnTo>
                <a:lnTo>
                  <a:pt x="0" y="2506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154516"/>
            <a:ext cx="6188166" cy="3977969"/>
          </a:xfrm>
          <a:custGeom>
            <a:avLst/>
            <a:gdLst/>
            <a:ahLst/>
            <a:cxnLst/>
            <a:rect r="r" b="b" t="t" l="l"/>
            <a:pathLst>
              <a:path h="3977969" w="6188166">
                <a:moveTo>
                  <a:pt x="0" y="0"/>
                </a:moveTo>
                <a:lnTo>
                  <a:pt x="6188166" y="0"/>
                </a:lnTo>
                <a:lnTo>
                  <a:pt x="6188166" y="3977968"/>
                </a:lnTo>
                <a:lnTo>
                  <a:pt x="0" y="3977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335" r="0" b="-833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27580" y="3154516"/>
            <a:ext cx="6241090" cy="3977969"/>
          </a:xfrm>
          <a:custGeom>
            <a:avLst/>
            <a:gdLst/>
            <a:ahLst/>
            <a:cxnLst/>
            <a:rect r="r" b="b" t="t" l="l"/>
            <a:pathLst>
              <a:path h="3977969" w="6241090">
                <a:moveTo>
                  <a:pt x="0" y="0"/>
                </a:moveTo>
                <a:lnTo>
                  <a:pt x="6241091" y="0"/>
                </a:lnTo>
                <a:lnTo>
                  <a:pt x="6241091" y="3977968"/>
                </a:lnTo>
                <a:lnTo>
                  <a:pt x="0" y="3977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11" t="0" r="-281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6325" y="7763535"/>
            <a:ext cx="1332814" cy="1332814"/>
          </a:xfrm>
          <a:custGeom>
            <a:avLst/>
            <a:gdLst/>
            <a:ahLst/>
            <a:cxnLst/>
            <a:rect r="r" b="b" t="t" l="l"/>
            <a:pathLst>
              <a:path h="1332814" w="1332814">
                <a:moveTo>
                  <a:pt x="0" y="0"/>
                </a:moveTo>
                <a:lnTo>
                  <a:pt x="1332814" y="0"/>
                </a:lnTo>
                <a:lnTo>
                  <a:pt x="1332814" y="1332814"/>
                </a:lnTo>
                <a:lnTo>
                  <a:pt x="0" y="1332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16113" y="204655"/>
            <a:ext cx="9055775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5CBBE9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تأثير الأنسان على الوسط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32477" y="7372984"/>
            <a:ext cx="3382923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000000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إيجابي</a:t>
            </a:r>
            <a:r>
              <a:rPr lang="en-US" sz="10899">
                <a:solidFill>
                  <a:srgbClr val="000000"/>
                </a:solidFill>
                <a:latin typeface="Arab Times"/>
                <a:ea typeface="Arab Times"/>
                <a:cs typeface="Arab Times"/>
                <a:sym typeface="Arab Times"/>
              </a:rPr>
              <a:t> +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89139" y="7372984"/>
            <a:ext cx="3067288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000000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- سلبي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15400" y="-224571"/>
            <a:ext cx="2506542" cy="2506542"/>
          </a:xfrm>
          <a:custGeom>
            <a:avLst/>
            <a:gdLst/>
            <a:ahLst/>
            <a:cxnLst/>
            <a:rect r="r" b="b" t="t" l="l"/>
            <a:pathLst>
              <a:path h="2506542" w="2506542">
                <a:moveTo>
                  <a:pt x="0" y="0"/>
                </a:moveTo>
                <a:lnTo>
                  <a:pt x="2506542" y="0"/>
                </a:lnTo>
                <a:lnTo>
                  <a:pt x="2506542" y="2506542"/>
                </a:lnTo>
                <a:lnTo>
                  <a:pt x="0" y="2506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5904" y="3797584"/>
            <a:ext cx="7115417" cy="4928085"/>
          </a:xfrm>
          <a:custGeom>
            <a:avLst/>
            <a:gdLst/>
            <a:ahLst/>
            <a:cxnLst/>
            <a:rect r="r" b="b" t="t" l="l"/>
            <a:pathLst>
              <a:path h="4928085" w="7115417">
                <a:moveTo>
                  <a:pt x="0" y="0"/>
                </a:moveTo>
                <a:lnTo>
                  <a:pt x="7115417" y="0"/>
                </a:lnTo>
                <a:lnTo>
                  <a:pt x="7115417" y="4928085"/>
                </a:lnTo>
                <a:lnTo>
                  <a:pt x="0" y="4928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780675" y="204655"/>
            <a:ext cx="2726650" cy="188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259"/>
              </a:lnSpc>
              <a:spcBef>
                <a:spcPct val="0"/>
              </a:spcBef>
            </a:pPr>
            <a:r>
              <a:rPr lang="ar-EG" sz="10899">
                <a:solidFill>
                  <a:srgbClr val="5CBBE9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التكيف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91906" y="2517703"/>
            <a:ext cx="15786340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7000"/>
              </a:lnSpc>
              <a:spcBef>
                <a:spcPct val="0"/>
              </a:spcBef>
            </a:pPr>
            <a:r>
              <a:rPr lang="ar-EG" sz="5000">
                <a:solidFill>
                  <a:srgbClr val="000000"/>
                </a:solidFill>
                <a:latin typeface="Arab Times"/>
                <a:ea typeface="Arab Times"/>
                <a:cs typeface="Arab Times"/>
                <a:sym typeface="Arab Times"/>
                <a:rtl val="true"/>
              </a:rPr>
              <a:t>هو قدرة تلاؤم الكائنات الحية مع خصوصيات الوسط و ذالك بأكتساب سلوكات مختلفة للتمكن من العيش و مقاومة بعض الظروف الصعبة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DAGIDhJOTJY</dc:identifier>
  <dcterms:modified xsi:type="dcterms:W3CDTF">2011-08-01T06:04:30Z</dcterms:modified>
  <cp:revision>1</cp:revision>
  <dc:title>Iset Rades</dc:title>
</cp:coreProperties>
</file>