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Arab Times" panose="020B0604020202020204" charset="-78"/>
      <p:regular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DF7E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5400" y="-224571"/>
            <a:ext cx="2506542" cy="2506542"/>
          </a:xfrm>
          <a:custGeom>
            <a:avLst/>
            <a:gdLst/>
            <a:ahLst/>
            <a:cxnLst/>
            <a:rect l="l" t="t" r="r" b="b"/>
            <a:pathLst>
              <a:path w="2506542" h="2506542">
                <a:moveTo>
                  <a:pt x="0" y="0"/>
                </a:moveTo>
                <a:lnTo>
                  <a:pt x="2506542" y="0"/>
                </a:lnTo>
                <a:lnTo>
                  <a:pt x="2506542" y="2506542"/>
                </a:lnTo>
                <a:lnTo>
                  <a:pt x="0" y="2506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5728073">
            <a:off x="10835268" y="4425795"/>
            <a:ext cx="10805450" cy="7149936"/>
          </a:xfrm>
          <a:custGeom>
            <a:avLst/>
            <a:gdLst/>
            <a:ahLst/>
            <a:cxnLst/>
            <a:rect l="l" t="t" r="r" b="b"/>
            <a:pathLst>
              <a:path w="10805450" h="7149936">
                <a:moveTo>
                  <a:pt x="0" y="0"/>
                </a:moveTo>
                <a:lnTo>
                  <a:pt x="10805450" y="0"/>
                </a:lnTo>
                <a:lnTo>
                  <a:pt x="10805450" y="7149936"/>
                </a:lnTo>
                <a:lnTo>
                  <a:pt x="0" y="7149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6368495" flipV="1">
            <a:off x="-6591345" y="3389196"/>
            <a:ext cx="14038586" cy="9289294"/>
          </a:xfrm>
          <a:custGeom>
            <a:avLst/>
            <a:gdLst/>
            <a:ahLst/>
            <a:cxnLst/>
            <a:rect l="l" t="t" r="r" b="b"/>
            <a:pathLst>
              <a:path w="14038586" h="9289294">
                <a:moveTo>
                  <a:pt x="0" y="9289294"/>
                </a:moveTo>
                <a:lnTo>
                  <a:pt x="14038586" y="9289294"/>
                </a:lnTo>
                <a:lnTo>
                  <a:pt x="14038586" y="0"/>
                </a:lnTo>
                <a:lnTo>
                  <a:pt x="0" y="0"/>
                </a:lnTo>
                <a:lnTo>
                  <a:pt x="0" y="928929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339087" y="2403120"/>
            <a:ext cx="9951365" cy="5597643"/>
          </a:xfrm>
          <a:custGeom>
            <a:avLst/>
            <a:gdLst/>
            <a:ahLst/>
            <a:cxnLst/>
            <a:rect l="l" t="t" r="r" b="b"/>
            <a:pathLst>
              <a:path w="9951365" h="5597643">
                <a:moveTo>
                  <a:pt x="0" y="0"/>
                </a:moveTo>
                <a:lnTo>
                  <a:pt x="9951365" y="0"/>
                </a:lnTo>
                <a:lnTo>
                  <a:pt x="9951365" y="5597643"/>
                </a:lnTo>
                <a:lnTo>
                  <a:pt x="0" y="5597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4144688" y="362265"/>
            <a:ext cx="10340161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1199"/>
              </a:lnSpc>
              <a:spcBef>
                <a:spcPct val="0"/>
              </a:spcBef>
            </a:pPr>
            <a:r>
              <a:rPr lang="ar-EG" sz="7999" dirty="0">
                <a:solidFill>
                  <a:srgbClr val="5CBBE9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مكونات الوسط البيئي سنة سابعة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52022" y="8728075"/>
            <a:ext cx="4983956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699"/>
              </a:lnSpc>
              <a:spcBef>
                <a:spcPct val="0"/>
              </a:spcBef>
            </a:pPr>
            <a:r>
              <a:rPr lang="ar-EG" sz="5499">
                <a:solidFill>
                  <a:srgbClr val="38B6FF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إعداد الأستاذ مهدي غانمي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5400" y="-224571"/>
            <a:ext cx="2506542" cy="2506542"/>
          </a:xfrm>
          <a:custGeom>
            <a:avLst/>
            <a:gdLst/>
            <a:ahLst/>
            <a:cxnLst/>
            <a:rect l="l" t="t" r="r" b="b"/>
            <a:pathLst>
              <a:path w="2506542" h="2506542">
                <a:moveTo>
                  <a:pt x="0" y="0"/>
                </a:moveTo>
                <a:lnTo>
                  <a:pt x="2506542" y="0"/>
                </a:lnTo>
                <a:lnTo>
                  <a:pt x="2506542" y="2506542"/>
                </a:lnTo>
                <a:lnTo>
                  <a:pt x="0" y="2506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4141576" y="3402184"/>
            <a:ext cx="4146424" cy="2712452"/>
          </a:xfrm>
          <a:custGeom>
            <a:avLst/>
            <a:gdLst/>
            <a:ahLst/>
            <a:cxnLst/>
            <a:rect l="l" t="t" r="r" b="b"/>
            <a:pathLst>
              <a:path w="4146424" h="2712452">
                <a:moveTo>
                  <a:pt x="0" y="0"/>
                </a:moveTo>
                <a:lnTo>
                  <a:pt x="4146424" y="0"/>
                </a:lnTo>
                <a:lnTo>
                  <a:pt x="4146424" y="2712452"/>
                </a:lnTo>
                <a:lnTo>
                  <a:pt x="0" y="2712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9445925" y="3402184"/>
            <a:ext cx="3656024" cy="2712452"/>
          </a:xfrm>
          <a:custGeom>
            <a:avLst/>
            <a:gdLst/>
            <a:ahLst/>
            <a:cxnLst/>
            <a:rect l="l" t="t" r="r" b="b"/>
            <a:pathLst>
              <a:path w="3656024" h="2712452">
                <a:moveTo>
                  <a:pt x="0" y="0"/>
                </a:moveTo>
                <a:lnTo>
                  <a:pt x="3656024" y="0"/>
                </a:lnTo>
                <a:lnTo>
                  <a:pt x="3656024" y="2712452"/>
                </a:lnTo>
                <a:lnTo>
                  <a:pt x="0" y="271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580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790393" y="3402184"/>
            <a:ext cx="3304999" cy="2712452"/>
          </a:xfrm>
          <a:custGeom>
            <a:avLst/>
            <a:gdLst/>
            <a:ahLst/>
            <a:cxnLst/>
            <a:rect l="l" t="t" r="r" b="b"/>
            <a:pathLst>
              <a:path w="3304999" h="2712452">
                <a:moveTo>
                  <a:pt x="0" y="0"/>
                </a:moveTo>
                <a:lnTo>
                  <a:pt x="3304999" y="0"/>
                </a:lnTo>
                <a:lnTo>
                  <a:pt x="3304999" y="2712452"/>
                </a:lnTo>
                <a:lnTo>
                  <a:pt x="0" y="2712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967" b="-222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477752" y="3402184"/>
            <a:ext cx="3134637" cy="2712452"/>
          </a:xfrm>
          <a:custGeom>
            <a:avLst/>
            <a:gdLst/>
            <a:ahLst/>
            <a:cxnLst/>
            <a:rect l="l" t="t" r="r" b="b"/>
            <a:pathLst>
              <a:path w="3134637" h="2712452">
                <a:moveTo>
                  <a:pt x="0" y="0"/>
                </a:moveTo>
                <a:lnTo>
                  <a:pt x="3134637" y="0"/>
                </a:lnTo>
                <a:lnTo>
                  <a:pt x="3134637" y="2712452"/>
                </a:lnTo>
                <a:lnTo>
                  <a:pt x="0" y="27124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848" r="-1484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7315201" y="306386"/>
            <a:ext cx="2783502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5258"/>
              </a:lnSpc>
              <a:spcBef>
                <a:spcPct val="0"/>
              </a:spcBef>
            </a:pPr>
            <a:r>
              <a:rPr lang="ar-EG" sz="10899" dirty="0">
                <a:solidFill>
                  <a:srgbClr val="5CBBE9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التربة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19065" y="6875220"/>
            <a:ext cx="2991445" cy="137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9"/>
              </a:lnSpc>
              <a:spcBef>
                <a:spcPct val="0"/>
              </a:spcBef>
            </a:pPr>
            <a:r>
              <a:rPr lang="ar-EG" sz="7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التربة دبالية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85417" y="6875220"/>
            <a:ext cx="2977039" cy="137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9"/>
              </a:lnSpc>
              <a:spcBef>
                <a:spcPct val="0"/>
              </a:spcBef>
            </a:pPr>
            <a:r>
              <a:rPr lang="ar-EG" sz="7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التربة رملية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65502" y="6875220"/>
            <a:ext cx="2929890" cy="137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9"/>
              </a:lnSpc>
              <a:spcBef>
                <a:spcPct val="0"/>
              </a:spcBef>
            </a:pPr>
            <a:r>
              <a:rPr lang="ar-EG" sz="7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التربة طينية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8016" y="6875220"/>
            <a:ext cx="3354110" cy="137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199"/>
              </a:lnSpc>
              <a:spcBef>
                <a:spcPct val="0"/>
              </a:spcBef>
            </a:pPr>
            <a:r>
              <a:rPr lang="ar-EG" sz="7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دودة الأرض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5400" y="-307600"/>
            <a:ext cx="2672600" cy="2672600"/>
          </a:xfrm>
          <a:custGeom>
            <a:avLst/>
            <a:gdLst/>
            <a:ahLst/>
            <a:cxnLst/>
            <a:rect l="l" t="t" r="r" b="b"/>
            <a:pathLst>
              <a:path w="2672600" h="2672600">
                <a:moveTo>
                  <a:pt x="0" y="0"/>
                </a:moveTo>
                <a:lnTo>
                  <a:pt x="2672600" y="0"/>
                </a:lnTo>
                <a:lnTo>
                  <a:pt x="2672600" y="2672600"/>
                </a:lnTo>
                <a:lnTo>
                  <a:pt x="0" y="2672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3845597" y="4000288"/>
            <a:ext cx="3929146" cy="2753046"/>
          </a:xfrm>
          <a:custGeom>
            <a:avLst/>
            <a:gdLst/>
            <a:ahLst/>
            <a:cxnLst/>
            <a:rect l="l" t="t" r="r" b="b"/>
            <a:pathLst>
              <a:path w="3929146" h="2753046">
                <a:moveTo>
                  <a:pt x="0" y="0"/>
                </a:moveTo>
                <a:lnTo>
                  <a:pt x="3929146" y="0"/>
                </a:lnTo>
                <a:lnTo>
                  <a:pt x="3929146" y="2753046"/>
                </a:lnTo>
                <a:lnTo>
                  <a:pt x="0" y="275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82" r="-1228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9421921" y="4000288"/>
            <a:ext cx="3687624" cy="2753046"/>
          </a:xfrm>
          <a:custGeom>
            <a:avLst/>
            <a:gdLst/>
            <a:ahLst/>
            <a:cxnLst/>
            <a:rect l="l" t="t" r="r" b="b"/>
            <a:pathLst>
              <a:path w="3687624" h="2753046">
                <a:moveTo>
                  <a:pt x="0" y="0"/>
                </a:moveTo>
                <a:lnTo>
                  <a:pt x="3687625" y="0"/>
                </a:lnTo>
                <a:lnTo>
                  <a:pt x="3687625" y="2753046"/>
                </a:lnTo>
                <a:lnTo>
                  <a:pt x="0" y="2753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671" r="-905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056468" y="4000288"/>
            <a:ext cx="3632028" cy="2753046"/>
          </a:xfrm>
          <a:custGeom>
            <a:avLst/>
            <a:gdLst/>
            <a:ahLst/>
            <a:cxnLst/>
            <a:rect l="l" t="t" r="r" b="b"/>
            <a:pathLst>
              <a:path w="3632028" h="2753046">
                <a:moveTo>
                  <a:pt x="0" y="0"/>
                </a:moveTo>
                <a:lnTo>
                  <a:pt x="3632028" y="0"/>
                </a:lnTo>
                <a:lnTo>
                  <a:pt x="3632028" y="2753046"/>
                </a:lnTo>
                <a:lnTo>
                  <a:pt x="0" y="27530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377" r="-1737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608735" y="4000288"/>
            <a:ext cx="3894540" cy="2753046"/>
          </a:xfrm>
          <a:custGeom>
            <a:avLst/>
            <a:gdLst/>
            <a:ahLst/>
            <a:cxnLst/>
            <a:rect l="l" t="t" r="r" b="b"/>
            <a:pathLst>
              <a:path w="3894540" h="2753046">
                <a:moveTo>
                  <a:pt x="0" y="0"/>
                </a:moveTo>
                <a:lnTo>
                  <a:pt x="3894540" y="0"/>
                </a:lnTo>
                <a:lnTo>
                  <a:pt x="3894540" y="2753046"/>
                </a:lnTo>
                <a:lnTo>
                  <a:pt x="0" y="27530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232" t="-3077" r="-1624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7290018" y="391391"/>
            <a:ext cx="3257193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4978"/>
              </a:lnSpc>
              <a:spcBef>
                <a:spcPct val="0"/>
              </a:spcBef>
            </a:pPr>
            <a:r>
              <a:rPr lang="ar-EG" sz="10699" dirty="0">
                <a:solidFill>
                  <a:srgbClr val="5CBBE9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النباتات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62349" y="2592094"/>
            <a:ext cx="310610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  <a:spcBef>
                <a:spcPct val="0"/>
              </a:spcBef>
            </a:pPr>
            <a:r>
              <a:rPr lang="ar-EG" sz="6000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مستوى شجري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37137" y="2526686"/>
            <a:ext cx="325719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  <a:spcBef>
                <a:spcPct val="0"/>
              </a:spcBef>
            </a:pPr>
            <a:r>
              <a:rPr lang="ar-EG" sz="6000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مستوى شجيري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41470" y="2592094"/>
            <a:ext cx="286202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  <a:spcBef>
                <a:spcPct val="0"/>
              </a:spcBef>
            </a:pPr>
            <a:r>
              <a:rPr lang="ar-EG" sz="6000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مستوى عشبي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1855" y="2592094"/>
            <a:ext cx="309979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  <a:spcBef>
                <a:spcPct val="0"/>
              </a:spcBef>
            </a:pPr>
            <a:r>
              <a:rPr lang="ar-EG" sz="6000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مستوى حزيزي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79101" y="6843013"/>
            <a:ext cx="1862138" cy="244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799"/>
              </a:lnSpc>
            </a:pPr>
            <a:r>
              <a:rPr lang="ar-EG" sz="6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الصنوبر</a:t>
            </a:r>
          </a:p>
          <a:p>
            <a:pPr algn="ctr" rtl="1">
              <a:lnSpc>
                <a:spcPts val="9799"/>
              </a:lnSpc>
              <a:spcBef>
                <a:spcPct val="0"/>
              </a:spcBef>
            </a:pPr>
            <a:r>
              <a:rPr lang="ar-EG" sz="6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الزيتون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23740" y="6843015"/>
            <a:ext cx="3585805" cy="244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799"/>
              </a:lnSpc>
              <a:spcBef>
                <a:spcPct val="0"/>
              </a:spcBef>
            </a:pPr>
            <a:r>
              <a:rPr lang="ar-EG" sz="6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الذرة</a:t>
            </a:r>
          </a:p>
          <a:p>
            <a:pPr algn="ctr" rtl="1">
              <a:lnSpc>
                <a:spcPts val="9799"/>
              </a:lnSpc>
              <a:spcBef>
                <a:spcPct val="0"/>
              </a:spcBef>
            </a:pPr>
            <a:r>
              <a:rPr lang="ar-EG" sz="6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الصبار الشوكي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5284" y="6843013"/>
            <a:ext cx="1834396" cy="244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799"/>
              </a:lnSpc>
              <a:spcBef>
                <a:spcPct val="0"/>
              </a:spcBef>
            </a:pPr>
            <a:r>
              <a:rPr lang="ar-EG" sz="6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الإكليل </a:t>
            </a:r>
          </a:p>
          <a:p>
            <a:pPr algn="ctr" rtl="1">
              <a:lnSpc>
                <a:spcPts val="9799"/>
              </a:lnSpc>
              <a:spcBef>
                <a:spcPct val="0"/>
              </a:spcBef>
            </a:pPr>
            <a:r>
              <a:rPr lang="ar-EG" sz="6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الحلفاء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42148" y="7196195"/>
            <a:ext cx="1279208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799"/>
              </a:lnSpc>
              <a:spcBef>
                <a:spcPct val="0"/>
              </a:spcBef>
            </a:pPr>
            <a:r>
              <a:rPr lang="ar-EG" sz="6999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الفطر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5400" y="-307600"/>
            <a:ext cx="2672600" cy="2672600"/>
          </a:xfrm>
          <a:custGeom>
            <a:avLst/>
            <a:gdLst/>
            <a:ahLst/>
            <a:cxnLst/>
            <a:rect l="l" t="t" r="r" b="b"/>
            <a:pathLst>
              <a:path w="2672600" h="2672600">
                <a:moveTo>
                  <a:pt x="0" y="0"/>
                </a:moveTo>
                <a:lnTo>
                  <a:pt x="2672600" y="0"/>
                </a:lnTo>
                <a:lnTo>
                  <a:pt x="2672600" y="2672600"/>
                </a:lnTo>
                <a:lnTo>
                  <a:pt x="0" y="2672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28700" y="4121115"/>
            <a:ext cx="3927752" cy="3566629"/>
          </a:xfrm>
          <a:custGeom>
            <a:avLst/>
            <a:gdLst/>
            <a:ahLst/>
            <a:cxnLst/>
            <a:rect l="l" t="t" r="r" b="b"/>
            <a:pathLst>
              <a:path w="3927752" h="3566629">
                <a:moveTo>
                  <a:pt x="0" y="0"/>
                </a:moveTo>
                <a:lnTo>
                  <a:pt x="3927752" y="0"/>
                </a:lnTo>
                <a:lnTo>
                  <a:pt x="3927752" y="3566630"/>
                </a:lnTo>
                <a:lnTo>
                  <a:pt x="0" y="3566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131" r="-1813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7150715" y="4121115"/>
            <a:ext cx="3986570" cy="3566629"/>
          </a:xfrm>
          <a:custGeom>
            <a:avLst/>
            <a:gdLst/>
            <a:ahLst/>
            <a:cxnLst/>
            <a:rect l="l" t="t" r="r" b="b"/>
            <a:pathLst>
              <a:path w="3986570" h="3566629">
                <a:moveTo>
                  <a:pt x="0" y="0"/>
                </a:moveTo>
                <a:lnTo>
                  <a:pt x="3986570" y="0"/>
                </a:lnTo>
                <a:lnTo>
                  <a:pt x="3986570" y="3566630"/>
                </a:lnTo>
                <a:lnTo>
                  <a:pt x="0" y="3566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37" b="-383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3206161" y="4121115"/>
            <a:ext cx="4053139" cy="3566629"/>
          </a:xfrm>
          <a:custGeom>
            <a:avLst/>
            <a:gdLst/>
            <a:ahLst/>
            <a:cxnLst/>
            <a:rect l="l" t="t" r="r" b="b"/>
            <a:pathLst>
              <a:path w="4053139" h="3566629">
                <a:moveTo>
                  <a:pt x="0" y="0"/>
                </a:moveTo>
                <a:lnTo>
                  <a:pt x="4053139" y="0"/>
                </a:lnTo>
                <a:lnTo>
                  <a:pt x="4053139" y="3566630"/>
                </a:lnTo>
                <a:lnTo>
                  <a:pt x="0" y="3566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64" r="-866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7150715" y="489696"/>
            <a:ext cx="3986570" cy="1885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5259"/>
              </a:lnSpc>
              <a:spcBef>
                <a:spcPct val="0"/>
              </a:spcBef>
            </a:pPr>
            <a:r>
              <a:rPr lang="ar-EG" sz="10899">
                <a:solidFill>
                  <a:srgbClr val="38B6FF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الحيوانات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06161" y="2825183"/>
            <a:ext cx="374082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  <a:spcBef>
                <a:spcPct val="0"/>
              </a:spcBef>
            </a:pPr>
            <a:r>
              <a:rPr lang="ar-EG" sz="6000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الحيوانات اللاحمة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7105" y="2825183"/>
            <a:ext cx="365379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  <a:spcBef>
                <a:spcPct val="0"/>
              </a:spcBef>
            </a:pPr>
            <a:r>
              <a:rPr lang="ar-EG" sz="6000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الحيوانات العاشبة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3652" y="2825183"/>
            <a:ext cx="373784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  <a:spcBef>
                <a:spcPct val="0"/>
              </a:spcBef>
            </a:pPr>
            <a:r>
              <a:rPr lang="ar-EG" sz="6000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الحيوانات الكالشة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44527" y="8115300"/>
            <a:ext cx="177640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  <a:spcBef>
                <a:spcPct val="0"/>
              </a:spcBef>
            </a:pPr>
            <a:r>
              <a:rPr lang="ar-EG" sz="6000" dirty="0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الأسد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62623" y="7938818"/>
            <a:ext cx="177640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  <a:spcBef>
                <a:spcPct val="0"/>
              </a:spcBef>
            </a:pPr>
            <a:r>
              <a:rPr lang="ar-EG" sz="6000" dirty="0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الأرنب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67067" y="7938818"/>
            <a:ext cx="132319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  <a:spcBef>
                <a:spcPct val="0"/>
              </a:spcBef>
            </a:pPr>
            <a:r>
              <a:rPr lang="ar-EG" sz="6000" dirty="0">
                <a:solidFill>
                  <a:srgbClr val="000000"/>
                </a:solidFill>
                <a:latin typeface="Arab Times"/>
                <a:ea typeface="Arab Times"/>
                <a:cs typeface="Arab Times"/>
                <a:sym typeface="Arab Times"/>
                <a:rtl/>
              </a:rPr>
              <a:t>القرد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Custom</PresentationFormat>
  <Paragraphs>26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Arab Times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I :</dc:title>
  <cp:lastModifiedBy>belarbikhalil</cp:lastModifiedBy>
  <cp:revision>3</cp:revision>
  <dcterms:created xsi:type="dcterms:W3CDTF">2006-08-16T00:00:00Z</dcterms:created>
  <dcterms:modified xsi:type="dcterms:W3CDTF">2024-09-08T17:32:45Z</dcterms:modified>
  <dc:identifier>DAGPWOvYGk4</dc:identifier>
</cp:coreProperties>
</file>